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67" r:id="rId4"/>
    <p:sldId id="257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98DE5-E511-4841-B062-CCF1D8C74BF4}" type="datetimeFigureOut">
              <a:rPr lang="es-BO" smtClean="0"/>
              <a:t>15/2/2020</a:t>
            </a:fld>
            <a:endParaRPr lang="es-B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B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3FC82-BC8E-4A93-ADF0-D8E9B55B7ACB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122300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BO" dirty="0"/>
              <a:t>Ingeniería de Mecatrónica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ctr"/>
            <a:r>
              <a:rPr lang="es-BO" sz="2400" dirty="0"/>
              <a:t>Introducción a la Ingeniería</a:t>
            </a:r>
          </a:p>
          <a:p>
            <a:pPr algn="ctr"/>
            <a:endParaRPr lang="es-BO" sz="2400" dirty="0"/>
          </a:p>
          <a:p>
            <a:pPr algn="ctr"/>
            <a:r>
              <a:rPr lang="es-BO" sz="1800" dirty="0" err="1"/>
              <a:t>Mgr</a:t>
            </a:r>
            <a:r>
              <a:rPr lang="es-BO" sz="1800" dirty="0"/>
              <a:t>. José Luis Dorado Ponce de León</a:t>
            </a:r>
          </a:p>
          <a:p>
            <a:pPr algn="ctr"/>
            <a:r>
              <a:rPr lang="es-BO" sz="1800" dirty="0"/>
              <a:t>2020</a:t>
            </a:r>
            <a:endParaRPr lang="es-ES" sz="1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304" y="438329"/>
            <a:ext cx="2151541" cy="15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95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4943772"/>
            <a:ext cx="2181522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976" y="1375932"/>
            <a:ext cx="2395394" cy="1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5 Imagen" descr="taabletas_electronica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120" y="1495419"/>
            <a:ext cx="1435319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6 Imagen" descr="electronica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313" y="321320"/>
            <a:ext cx="1571625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5 Imagen" descr="ing_electronico2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824" y="3074683"/>
            <a:ext cx="2574616" cy="1737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4 Imagen" descr="ing_electronico_mujer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748" y="2979836"/>
            <a:ext cx="17145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5308" y="764705"/>
            <a:ext cx="3193467" cy="208109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7200" y="3943460"/>
            <a:ext cx="3754363" cy="230425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5128" y="2979836"/>
            <a:ext cx="2984305" cy="118020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0769" y="4852547"/>
            <a:ext cx="2232128" cy="133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4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2004" y="0"/>
            <a:ext cx="9905998" cy="1478570"/>
          </a:xfrm>
        </p:spPr>
        <p:txBody>
          <a:bodyPr/>
          <a:lstStyle/>
          <a:p>
            <a:r>
              <a:rPr lang="es-BO" dirty="0"/>
              <a:t>Que es la Mecatrónica</a:t>
            </a:r>
            <a:endParaRPr lang="es-ES" dirty="0"/>
          </a:p>
        </p:txBody>
      </p:sp>
      <p:pic>
        <p:nvPicPr>
          <p:cNvPr id="3" name="Inf MEC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6516" y="1190445"/>
            <a:ext cx="7006359" cy="514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5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842" y="1357852"/>
            <a:ext cx="5292356" cy="5277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lipse 3"/>
          <p:cNvSpPr/>
          <p:nvPr/>
        </p:nvSpPr>
        <p:spPr>
          <a:xfrm>
            <a:off x="3732547" y="2478850"/>
            <a:ext cx="3071003" cy="30352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4160" y="247582"/>
            <a:ext cx="9905998" cy="1478570"/>
          </a:xfrm>
        </p:spPr>
        <p:txBody>
          <a:bodyPr/>
          <a:lstStyle/>
          <a:p>
            <a:r>
              <a:rPr lang="es-BO" dirty="0"/>
              <a:t>Que es la Mecatrónica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652" y="2441491"/>
            <a:ext cx="3099897" cy="3141617"/>
          </a:xfrm>
          <a:prstGeom prst="rect">
            <a:avLst/>
          </a:prstGeom>
        </p:spPr>
      </p:pic>
      <p:sp>
        <p:nvSpPr>
          <p:cNvPr id="12" name="Elipse 11"/>
          <p:cNvSpPr/>
          <p:nvPr/>
        </p:nvSpPr>
        <p:spPr>
          <a:xfrm>
            <a:off x="4660097" y="1462080"/>
            <a:ext cx="3071003" cy="30352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>
            <a:off x="4717131" y="3437696"/>
            <a:ext cx="3071003" cy="30352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819" y="3437696"/>
            <a:ext cx="3071003" cy="3072640"/>
          </a:xfrm>
          <a:prstGeom prst="rect">
            <a:avLst/>
          </a:prstGeom>
        </p:spPr>
      </p:pic>
      <p:sp>
        <p:nvSpPr>
          <p:cNvPr id="13" name="Elipse 12"/>
          <p:cNvSpPr/>
          <p:nvPr/>
        </p:nvSpPr>
        <p:spPr>
          <a:xfrm>
            <a:off x="5650098" y="2420926"/>
            <a:ext cx="3071003" cy="30352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893" y="2404132"/>
            <a:ext cx="3076624" cy="30520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0784" y="1438718"/>
            <a:ext cx="3071004" cy="30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1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1" grpId="0" animBg="1"/>
      <p:bldP spid="1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1159</TotalTime>
  <Words>24</Words>
  <Application>Microsoft Office PowerPoint</Application>
  <PresentationFormat>Panorámica</PresentationFormat>
  <Paragraphs>7</Paragraphs>
  <Slides>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Tw Cen MT</vt:lpstr>
      <vt:lpstr>Circuito</vt:lpstr>
      <vt:lpstr>Ingeniería de Mecatrónica</vt:lpstr>
      <vt:lpstr>Presentación de PowerPoint</vt:lpstr>
      <vt:lpstr>Que es la Mecatrónica</vt:lpstr>
      <vt:lpstr>Que es la Mecatrónica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Ingeniería de Mecatrónica</dc:title>
  <dc:creator>Jose Luis Dorado Ponce de León</dc:creator>
  <cp:lastModifiedBy>Jose Luis Dorado Ponce de León</cp:lastModifiedBy>
  <cp:revision>30</cp:revision>
  <dcterms:created xsi:type="dcterms:W3CDTF">2018-02-13T15:32:08Z</dcterms:created>
  <dcterms:modified xsi:type="dcterms:W3CDTF">2020-02-16T03:22:39Z</dcterms:modified>
</cp:coreProperties>
</file>